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7" r:id="rId4"/>
    <p:sldId id="257" r:id="rId5"/>
    <p:sldId id="258" r:id="rId6"/>
    <p:sldId id="259" r:id="rId7"/>
    <p:sldId id="282" r:id="rId8"/>
    <p:sldId id="281" r:id="rId9"/>
    <p:sldId id="265" r:id="rId10"/>
    <p:sldId id="260" r:id="rId11"/>
    <p:sldId id="261" r:id="rId12"/>
    <p:sldId id="283" r:id="rId13"/>
    <p:sldId id="284" r:id="rId14"/>
    <p:sldId id="285" r:id="rId15"/>
    <p:sldId id="268" r:id="rId16"/>
    <p:sldId id="266" r:id="rId17"/>
    <p:sldId id="267" r:id="rId18"/>
    <p:sldId id="262" r:id="rId19"/>
    <p:sldId id="263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64" r:id="rId28"/>
    <p:sldId id="269" r:id="rId29"/>
    <p:sldId id="278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6101" y="787511"/>
            <a:ext cx="6868734" cy="1698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Loss Functions</a:t>
            </a:r>
            <a:br>
              <a:rPr lang="en-US" dirty="0" smtClean="0"/>
            </a:b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 Cost </a:t>
            </a:r>
            <a:r>
              <a:rPr lang="en-US" dirty="0" err="1" smtClean="0"/>
              <a:t>Fucntion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620" y="3544910"/>
            <a:ext cx="9144000" cy="1655762"/>
          </a:xfrm>
        </p:spPr>
        <p:txBody>
          <a:bodyPr/>
          <a:lstStyle/>
          <a:p>
            <a:r>
              <a:rPr lang="en-US" dirty="0" smtClean="0"/>
              <a:t>Minimization of Errors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54558" y="4245512"/>
            <a:ext cx="94659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The loss function, also referred to as the cost function, is the</a:t>
            </a:r>
          </a:p>
          <a:p>
            <a:pPr algn="just"/>
            <a:r>
              <a:rPr lang="en-US" sz="2800" b="1" dirty="0"/>
              <a:t>algorithm that quantifies how wrong a model is. Loss is the measure of this metric. Since loss </a:t>
            </a:r>
            <a:r>
              <a:rPr lang="en-US" sz="2800" b="1" dirty="0" smtClean="0"/>
              <a:t>is the </a:t>
            </a:r>
            <a:r>
              <a:rPr lang="en-US" sz="2800" b="1" dirty="0"/>
              <a:t>model’s error, we ideally want it to be 0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6" y="121208"/>
            <a:ext cx="6445138" cy="404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69" y="321703"/>
            <a:ext cx="5057775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1" y="122159"/>
            <a:ext cx="6006475" cy="65901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04" y="539823"/>
            <a:ext cx="5463596" cy="29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39265" y="16603"/>
            <a:ext cx="452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Mean Squared Error function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54" y="3643447"/>
            <a:ext cx="492442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219"/>
            <a:ext cx="12186133" cy="642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048" y="221219"/>
            <a:ext cx="3697515" cy="40568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0"/>
            <a:ext cx="118681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2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29481" cy="535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22" y="5025914"/>
            <a:ext cx="9058946" cy="14889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46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9" y="300374"/>
            <a:ext cx="6519191" cy="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18" y="705374"/>
            <a:ext cx="2867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5" y="1331072"/>
            <a:ext cx="5314950" cy="3228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90" y="1331072"/>
            <a:ext cx="6194425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55" y="5939911"/>
            <a:ext cx="25146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943" y="6249473"/>
            <a:ext cx="22479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29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58" y="-12611"/>
            <a:ext cx="8629879" cy="95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4" y="772866"/>
            <a:ext cx="11384135" cy="2936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58" y="3806512"/>
            <a:ext cx="4250028" cy="2948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6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79" y="169125"/>
            <a:ext cx="62611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7" y="873975"/>
            <a:ext cx="11051817" cy="165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28" y="2640438"/>
            <a:ext cx="10616216" cy="350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019" y="5883096"/>
            <a:ext cx="7723841" cy="87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84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92"/>
            <a:ext cx="5381625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3285" y="1012914"/>
            <a:ext cx="115180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It takes a subset of the entire dataset to calculate the cost function. So if there are </a:t>
            </a:r>
            <a:r>
              <a:rPr lang="en-US" sz="2400" b="1" dirty="0"/>
              <a:t>‘m’ observations</a:t>
            </a:r>
            <a:r>
              <a:rPr lang="en-US" sz="2400" dirty="0"/>
              <a:t> then the number of observations in each subset or mini-batches will be more than 1 and less than ‘m’.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07" y="207582"/>
            <a:ext cx="30765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9" y="2336107"/>
            <a:ext cx="10266541" cy="334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26793" y="5517352"/>
            <a:ext cx="7461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Assume that the </a:t>
            </a:r>
            <a:r>
              <a:rPr lang="en-US" sz="2400" b="1" dirty="0"/>
              <a:t>batch size is 2</a:t>
            </a:r>
            <a:r>
              <a:rPr lang="en-US" sz="2400" dirty="0"/>
              <a:t>. So we’ll take the first two observations, pass them through the neural network, calculate the error and then update the parameters.</a:t>
            </a:r>
          </a:p>
        </p:txBody>
      </p:sp>
    </p:spTree>
    <p:extLst>
      <p:ext uri="{BB962C8B-B14F-4D97-AF65-F5344CB8AC3E}">
        <p14:creationId xmlns:p14="http://schemas.microsoft.com/office/powerpoint/2010/main" val="254054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9" y="3184073"/>
            <a:ext cx="9733354" cy="367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1" y="-1"/>
            <a:ext cx="11177050" cy="417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1" y="201702"/>
            <a:ext cx="11653297" cy="630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8" y="127536"/>
            <a:ext cx="11375958" cy="6728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10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578"/>
            <a:ext cx="12003108" cy="6001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11" y="4830675"/>
            <a:ext cx="4507604" cy="47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50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868282" cy="579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7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1" y="-1"/>
            <a:ext cx="11571768" cy="547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66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8" y="0"/>
            <a:ext cx="11738364" cy="5422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99" y="4774306"/>
            <a:ext cx="53530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65" y="5566894"/>
            <a:ext cx="710565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15" y="6236865"/>
            <a:ext cx="17811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8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12" y="-193183"/>
            <a:ext cx="8701087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0" y="1198674"/>
            <a:ext cx="8973309" cy="122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74" y="2562896"/>
            <a:ext cx="7933194" cy="429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020204" cy="620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91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17" y="39734"/>
            <a:ext cx="5537914" cy="57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867" y="531324"/>
            <a:ext cx="1150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Categorical cross-entropy is explicitly used to compare a “ground-truth” probability (y or “targets”) and some predicted distribution (y-hat or “predictions”)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7" y="1362321"/>
            <a:ext cx="9663448" cy="292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04" y="4283068"/>
            <a:ext cx="7786687" cy="264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151998"/>
            <a:ext cx="5667268" cy="64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800950"/>
            <a:ext cx="3134205" cy="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1696120"/>
            <a:ext cx="11204620" cy="155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52" y="140216"/>
            <a:ext cx="5409128" cy="56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3713208"/>
            <a:ext cx="11519954" cy="254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6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833" y="-368970"/>
            <a:ext cx="10515600" cy="1325563"/>
          </a:xfrm>
        </p:spPr>
        <p:txBody>
          <a:bodyPr/>
          <a:lstStyle/>
          <a:p>
            <a:r>
              <a:rPr lang="en-US" b="1" dirty="0" smtClean="0"/>
              <a:t>Chain Rule to Update the Weight</a:t>
            </a:r>
            <a:endParaRPr lang="en-US" b="1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0" y="692372"/>
            <a:ext cx="11766285" cy="543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88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1" y="253039"/>
            <a:ext cx="11985943" cy="519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13" y="4946023"/>
            <a:ext cx="7527299" cy="1728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5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9" y="1"/>
            <a:ext cx="11792757" cy="59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29" y="1113460"/>
            <a:ext cx="3859369" cy="152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15" y="4884112"/>
            <a:ext cx="64770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47" y="0"/>
            <a:ext cx="5498935" cy="10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22" y="5534025"/>
            <a:ext cx="28670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6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" y="0"/>
            <a:ext cx="11000642" cy="696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82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85799"/>
            <a:ext cx="6362700" cy="529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32" y="1994016"/>
            <a:ext cx="5933468" cy="267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" y="18480"/>
            <a:ext cx="3854450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" y="754198"/>
            <a:ext cx="49149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0904"/>
            <a:ext cx="5624155" cy="209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4" y="1762661"/>
            <a:ext cx="43815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172" y="1445654"/>
            <a:ext cx="5596187" cy="3590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0" y="5266240"/>
            <a:ext cx="6378171" cy="15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98053" y="57117"/>
            <a:ext cx="4326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Different Types of Errors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2" y="1759756"/>
            <a:ext cx="469106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85634" y="772732"/>
            <a:ext cx="3389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General Types of Loss</a:t>
            </a:r>
            <a:endParaRPr lang="en-US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01" y="1932794"/>
            <a:ext cx="46767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2620604"/>
            <a:ext cx="3008041" cy="117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66" y="2976571"/>
            <a:ext cx="37052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238" y="2595571"/>
            <a:ext cx="236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90" y="3594477"/>
            <a:ext cx="3076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977" y="4272029"/>
            <a:ext cx="20288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747752" y="1295952"/>
            <a:ext cx="1352282" cy="636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72011" y="1295952"/>
            <a:ext cx="1584102" cy="636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54913" y="1329774"/>
            <a:ext cx="229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Classification problem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0246" y="1295952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Prediction problem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0300"/>
            <a:ext cx="71818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5132"/>
            <a:ext cx="8636581" cy="377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24" y="4098601"/>
            <a:ext cx="3867113" cy="106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1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5132"/>
            <a:ext cx="8636581" cy="377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97" y="1897320"/>
            <a:ext cx="5344733" cy="444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0" y="2443477"/>
            <a:ext cx="5320440" cy="149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8" y="4704276"/>
            <a:ext cx="6659119" cy="1065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2940" y="6009865"/>
            <a:ext cx="732957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/>
              <a:t>y is the actual value and p is the predicted value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940" y="4144698"/>
            <a:ext cx="2358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 Loss error function</a:t>
            </a:r>
          </a:p>
        </p:txBody>
      </p:sp>
    </p:spTree>
    <p:extLst>
      <p:ext uri="{BB962C8B-B14F-4D97-AF65-F5344CB8AC3E}">
        <p14:creationId xmlns:p14="http://schemas.microsoft.com/office/powerpoint/2010/main" val="194968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190</Words>
  <Application>Microsoft Office PowerPoint</Application>
  <PresentationFormat>Custom</PresentationFormat>
  <Paragraphs>15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Loss Functions /  Cost Fucntion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Chain Rule to Update the Weight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71</cp:revision>
  <dcterms:created xsi:type="dcterms:W3CDTF">2020-06-24T08:19:52Z</dcterms:created>
  <dcterms:modified xsi:type="dcterms:W3CDTF">2024-07-29T14:24:30Z</dcterms:modified>
</cp:coreProperties>
</file>